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6"/>
  </p:notesMasterIdLst>
  <p:sldIdLst>
    <p:sldId id="257" r:id="rId2"/>
    <p:sldId id="258" r:id="rId3"/>
    <p:sldId id="261" r:id="rId4"/>
    <p:sldId id="273" r:id="rId5"/>
    <p:sldId id="262" r:id="rId6"/>
    <p:sldId id="264" r:id="rId7"/>
    <p:sldId id="267" r:id="rId8"/>
    <p:sldId id="269" r:id="rId9"/>
    <p:sldId id="278" r:id="rId10"/>
    <p:sldId id="270" r:id="rId11"/>
    <p:sldId id="271" r:id="rId12"/>
    <p:sldId id="274" r:id="rId13"/>
    <p:sldId id="275" r:id="rId14"/>
    <p:sldId id="276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 horzBarState="maximized">
    <p:restoredLeft sz="15620" autoAdjust="0"/>
    <p:restoredTop sz="92831" autoAdjust="0"/>
  </p:normalViewPr>
  <p:slideViewPr>
    <p:cSldViewPr>
      <p:cViewPr>
        <p:scale>
          <a:sx n="87" d="100"/>
          <a:sy n="87" d="100"/>
        </p:scale>
        <p:origin x="-522" y="3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BEE1C8-9FBC-4FCD-A181-4230F84A40FB}" type="datetimeFigureOut">
              <a:rPr lang="ru-RU" smtClean="0"/>
              <a:pPr/>
              <a:t>01.12.2014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E5DA7A-EA31-4C48-A966-48D31304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5DA7A-EA31-4C48-A966-48D31304B172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0A920-AFD5-43D4-9779-09CD4C1671C6}" type="datetimeFigureOut">
              <a:rPr lang="ru-RU" smtClean="0"/>
              <a:pPr/>
              <a:t>01.12.2014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5FB0E-5DFF-4AC1-A984-007F46D311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0A920-AFD5-43D4-9779-09CD4C1671C6}" type="datetimeFigureOut">
              <a:rPr lang="ru-RU" smtClean="0"/>
              <a:pPr/>
              <a:t>01.12.2014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5FB0E-5DFF-4AC1-A984-007F46D311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0A920-AFD5-43D4-9779-09CD4C1671C6}" type="datetimeFigureOut">
              <a:rPr lang="ru-RU" smtClean="0"/>
              <a:pPr/>
              <a:t>01.12.2014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5FB0E-5DFF-4AC1-A984-007F46D311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0A920-AFD5-43D4-9779-09CD4C1671C6}" type="datetimeFigureOut">
              <a:rPr lang="ru-RU" smtClean="0"/>
              <a:pPr/>
              <a:t>01.12.2014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5FB0E-5DFF-4AC1-A984-007F46D311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0A920-AFD5-43D4-9779-09CD4C1671C6}" type="datetimeFigureOut">
              <a:rPr lang="ru-RU" smtClean="0"/>
              <a:pPr/>
              <a:t>01.12.2014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5FB0E-5DFF-4AC1-A984-007F46D311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0A920-AFD5-43D4-9779-09CD4C1671C6}" type="datetimeFigureOut">
              <a:rPr lang="ru-RU" smtClean="0"/>
              <a:pPr/>
              <a:t>01.12.2014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5FB0E-5DFF-4AC1-A984-007F46D311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0A920-AFD5-43D4-9779-09CD4C1671C6}" type="datetimeFigureOut">
              <a:rPr lang="ru-RU" smtClean="0"/>
              <a:pPr/>
              <a:t>01.12.2014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5FB0E-5DFF-4AC1-A984-007F46D311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0A920-AFD5-43D4-9779-09CD4C1671C6}" type="datetimeFigureOut">
              <a:rPr lang="ru-RU" smtClean="0"/>
              <a:pPr/>
              <a:t>01.12.2014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5FB0E-5DFF-4AC1-A984-007F46D311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0A920-AFD5-43D4-9779-09CD4C1671C6}" type="datetimeFigureOut">
              <a:rPr lang="ru-RU" smtClean="0"/>
              <a:pPr/>
              <a:t>01.12.2014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5FB0E-5DFF-4AC1-A984-007F46D311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0A920-AFD5-43D4-9779-09CD4C1671C6}" type="datetimeFigureOut">
              <a:rPr lang="ru-RU" smtClean="0"/>
              <a:pPr/>
              <a:t>01.12.2014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5FB0E-5DFF-4AC1-A984-007F46D311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0A920-AFD5-43D4-9779-09CD4C1671C6}" type="datetimeFigureOut">
              <a:rPr lang="ru-RU" smtClean="0"/>
              <a:pPr/>
              <a:t>01.12.2014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5FB0E-5DFF-4AC1-A984-007F46D311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60A920-AFD5-43D4-9779-09CD4C1671C6}" type="datetimeFigureOut">
              <a:rPr lang="ru-RU" smtClean="0"/>
              <a:pPr/>
              <a:t>01.12.2014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5FB0E-5DFF-4AC1-A984-007F46D311D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4422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ГБУЗ Городская больница №2</a:t>
            </a:r>
            <a:br>
              <a:rPr lang="ru-RU" dirty="0" smtClean="0"/>
            </a:br>
            <a:r>
              <a:rPr lang="ru-RU" dirty="0" smtClean="0"/>
              <a:t>г.Волжский</a:t>
            </a:r>
            <a:endParaRPr lang="ru-RU" dirty="0"/>
          </a:p>
        </p:txBody>
      </p:sp>
      <p:pic>
        <p:nvPicPr>
          <p:cNvPr id="2050" name="Picture 2" descr="C:\Users\User\Pictures\Фотки ПО\DSC_144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2984"/>
            <a:ext cx="9143999" cy="5715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2984"/>
          </a:xfrm>
          <a:solidFill>
            <a:schemeClr val="accent6">
              <a:lumMod val="40000"/>
              <a:lumOff val="60000"/>
            </a:schemeClr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</a:bodyPr>
          <a:lstStyle/>
          <a:p>
            <a:r>
              <a:rPr lang="ru-RU" dirty="0" smtClean="0"/>
              <a:t>Поликлиника</a:t>
            </a:r>
            <a:endParaRPr lang="ru-RU" dirty="0"/>
          </a:p>
        </p:txBody>
      </p:sp>
      <p:pic>
        <p:nvPicPr>
          <p:cNvPr id="3074" name="Picture 2" descr="C:\Users\User\Pictures\Фотки ПО\DSC_143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00108"/>
            <a:ext cx="9143999" cy="5857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7232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dirty="0" smtClean="0"/>
              <a:t>Холл центральный вход</a:t>
            </a:r>
            <a:endParaRPr lang="ru-RU" dirty="0"/>
          </a:p>
        </p:txBody>
      </p:sp>
      <p:pic>
        <p:nvPicPr>
          <p:cNvPr id="5" name="Picture 2" descr="C:\Users\User\Pictures\Волжский\DSC_114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5556" r="5556"/>
          <a:stretch>
            <a:fillRect/>
          </a:stretch>
        </p:blipFill>
        <p:spPr bwMode="auto">
          <a:xfrm>
            <a:off x="0" y="857232"/>
            <a:ext cx="4500562" cy="6000767"/>
          </a:xfrm>
          <a:prstGeom prst="rect">
            <a:avLst/>
          </a:prstGeom>
          <a:noFill/>
        </p:spPr>
      </p:pic>
      <p:pic>
        <p:nvPicPr>
          <p:cNvPr id="6146" name="Picture 2" descr="C:\Users\User\Pictures\Волжский\DSC_114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857232"/>
            <a:ext cx="4429123" cy="60007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6000768"/>
            <a:ext cx="9144000" cy="857232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70000" lnSpcReduction="20000"/>
          </a:bodyPr>
          <a:lstStyle/>
          <a:p>
            <a:pPr algn="just"/>
            <a:r>
              <a:rPr lang="ru-RU" sz="3600" b="1" dirty="0" smtClean="0"/>
              <a:t>Проехать автобусом 14 до остановки ул. Химиков</a:t>
            </a:r>
          </a:p>
          <a:p>
            <a:pPr algn="ctr"/>
            <a:r>
              <a:rPr lang="ru-RU" sz="3600" b="1" dirty="0" smtClean="0"/>
              <a:t>Маршрутное такси 14,118,15</a:t>
            </a:r>
          </a:p>
          <a:p>
            <a:endParaRPr lang="ru-RU" sz="3600" dirty="0"/>
          </a:p>
        </p:txBody>
      </p:sp>
      <p:pic>
        <p:nvPicPr>
          <p:cNvPr id="27650" name="Picture 2" descr="C:\Users\User\Pictures\схема.pn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l="13700" r="13700"/>
          <a:stretch>
            <a:fillRect/>
          </a:stretch>
        </p:blipFill>
        <p:spPr bwMode="auto">
          <a:xfrm>
            <a:off x="0" y="0"/>
            <a:ext cx="9144000" cy="6072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1857356" y="0"/>
            <a:ext cx="600079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Орлянский Лев Витальевич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481" name="Рисунок 1" descr="http://gorbolnica2vol.ru/sites/default/files/images/glavvrac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714356"/>
            <a:ext cx="4143404" cy="3071834"/>
          </a:xfrm>
          <a:prstGeom prst="rect">
            <a:avLst/>
          </a:prstGeom>
          <a:noFill/>
        </p:spPr>
      </p:pic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4143380"/>
            <a:ext cx="892971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Орлянский Лев Витальевич родился 23 января 1964 г. в г.Николаевск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Женат, имеет двух сыновей. Беспартийный.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 1987 году закончил Волгоградский государственный медицинский институт, в 1989 году клиническую ординатуру по специальности «Онкология».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Имеет специализацию по организации здравоохранения и общественному здоровью, хирургии.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 1989г. по 1995г. работал хирургом-онкологом в Волжском онкологическом диспансере.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 1995г. по 2011г. – врачом хирургом, заведующим хирургическим отделением городской клинической больницы №3.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 2006 г. являлся главным внештатным хирургом  г. Волжского.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 2012г. окончил Волгоградскую академию государственной службы по специальности «Государственное и муниципальное управление».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Имеет ведомственную награду «Отличник здравоохранения»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 2012 года – главный врач ГБУЗ «Городская больница №2»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7232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/>
              <a:t>Структура учреждения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788625407"/>
              </p:ext>
            </p:extLst>
          </p:nvPr>
        </p:nvGraphicFramePr>
        <p:xfrm>
          <a:off x="0" y="763722"/>
          <a:ext cx="9144000" cy="6165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3174"/>
                <a:gridCol w="3143272"/>
                <a:gridCol w="3357554"/>
              </a:tblGrid>
              <a:tr h="865232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Стационар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Поликлиника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Диагностическая служба</a:t>
                      </a:r>
                      <a:endParaRPr lang="ru-RU" sz="2400" dirty="0"/>
                    </a:p>
                  </a:txBody>
                  <a:tcPr/>
                </a:tc>
              </a:tr>
              <a:tr h="659181">
                <a:tc>
                  <a:txBody>
                    <a:bodyPr/>
                    <a:lstStyle/>
                    <a:p>
                      <a:r>
                        <a:rPr lang="ru-RU" dirty="0" smtClean="0"/>
                        <a:t>Пульмонологическое</a:t>
                      </a:r>
                      <a:r>
                        <a:rPr lang="ru-RU" baseline="0" dirty="0" smtClean="0"/>
                        <a:t> отделение № 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Терапевтическое отделение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Клинико-диагностическая лаборатория</a:t>
                      </a:r>
                      <a:endParaRPr lang="ru-RU" dirty="0"/>
                    </a:p>
                  </a:txBody>
                  <a:tcPr/>
                </a:tc>
              </a:tr>
              <a:tr h="62986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Женская консультация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Рентгенологический  кабинет </a:t>
                      </a:r>
                      <a:r>
                        <a:rPr lang="ru-RU" baseline="0" dirty="0" smtClean="0"/>
                        <a:t> и кабинет флюорографии</a:t>
                      </a:r>
                      <a:endParaRPr lang="ru-RU" dirty="0"/>
                    </a:p>
                  </a:txBody>
                  <a:tcPr/>
                </a:tc>
              </a:tr>
              <a:tr h="629865">
                <a:tc>
                  <a:txBody>
                    <a:bodyPr/>
                    <a:lstStyle/>
                    <a:p>
                      <a:r>
                        <a:rPr lang="ru-RU" dirty="0" smtClean="0"/>
                        <a:t>Пульмонологическое</a:t>
                      </a:r>
                      <a:r>
                        <a:rPr lang="ru-RU" baseline="0" dirty="0" smtClean="0"/>
                        <a:t> отделение № 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Врач невролог</a:t>
                      </a:r>
                    </a:p>
                    <a:p>
                      <a:r>
                        <a:rPr lang="ru-RU" dirty="0" smtClean="0"/>
                        <a:t>Врач ревматолог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Кабинет</a:t>
                      </a:r>
                    </a:p>
                    <a:p>
                      <a:r>
                        <a:rPr lang="ru-RU" dirty="0" smtClean="0"/>
                        <a:t>ультразвуковой диагностики</a:t>
                      </a:r>
                    </a:p>
                  </a:txBody>
                  <a:tcPr/>
                </a:tc>
              </a:tr>
              <a:tr h="62986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Врач офтальмолог</a:t>
                      </a:r>
                    </a:p>
                    <a:p>
                      <a:r>
                        <a:rPr lang="ru-RU" dirty="0" smtClean="0"/>
                        <a:t>Врач аллерголог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Кабинет функциональной диагностики</a:t>
                      </a:r>
                      <a:endParaRPr lang="ru-RU" dirty="0"/>
                    </a:p>
                  </a:txBody>
                  <a:tcPr/>
                </a:tc>
              </a:tr>
              <a:tr h="629865">
                <a:tc>
                  <a:txBody>
                    <a:bodyPr/>
                    <a:lstStyle/>
                    <a:p>
                      <a:r>
                        <a:rPr lang="ru-RU" dirty="0" smtClean="0"/>
                        <a:t>Офтальмологическое</a:t>
                      </a:r>
                      <a:r>
                        <a:rPr lang="ru-RU" baseline="0" dirty="0" smtClean="0"/>
                        <a:t> отделение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Врач отоларинголог</a:t>
                      </a:r>
                    </a:p>
                    <a:p>
                      <a:r>
                        <a:rPr lang="ru-RU" dirty="0" smtClean="0"/>
                        <a:t>Врач уролог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Кабинет эндоскопии</a:t>
                      </a:r>
                      <a:endParaRPr lang="ru-RU" dirty="0"/>
                    </a:p>
                  </a:txBody>
                  <a:tcPr/>
                </a:tc>
              </a:tr>
              <a:tr h="38454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Врач кардиолог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46151">
                <a:tc>
                  <a:txBody>
                    <a:bodyPr/>
                    <a:lstStyle/>
                    <a:p>
                      <a:r>
                        <a:rPr lang="ru-RU" dirty="0" smtClean="0"/>
                        <a:t>Анестезиолого-реанимационное отделение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Врач хирург</a:t>
                      </a:r>
                    </a:p>
                    <a:p>
                      <a:r>
                        <a:rPr lang="ru-RU" dirty="0" smtClean="0"/>
                        <a:t>Врач физиотерапевт</a:t>
                      </a:r>
                    </a:p>
                    <a:p>
                      <a:r>
                        <a:rPr lang="ru-RU" dirty="0" smtClean="0"/>
                        <a:t>Врач онколог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8454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Врач инфекционист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72250">
                <a:tc>
                  <a:txBody>
                    <a:bodyPr/>
                    <a:lstStyle/>
                    <a:p>
                      <a:r>
                        <a:rPr lang="ru-RU" dirty="0" smtClean="0"/>
                        <a:t>Приемное отделение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Врач эндокринолог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5715016"/>
            <a:ext cx="9144000" cy="1142984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algn="ctr"/>
            <a:r>
              <a:rPr lang="ru-RU" sz="3600" dirty="0" smtClean="0"/>
              <a:t>Операционная офтальмологического отделения</a:t>
            </a:r>
            <a:endParaRPr lang="ru-RU" sz="3600" dirty="0"/>
          </a:p>
        </p:txBody>
      </p:sp>
      <p:pic>
        <p:nvPicPr>
          <p:cNvPr id="21506" name="Picture 2" descr="C:\Users\User\Pictures\Фотки ПО\DSC_14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6435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14488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dirty="0" smtClean="0"/>
              <a:t>Пульмонологическое отделение</a:t>
            </a:r>
            <a:endParaRPr lang="ru-RU" dirty="0"/>
          </a:p>
        </p:txBody>
      </p:sp>
      <p:pic>
        <p:nvPicPr>
          <p:cNvPr id="22530" name="Picture 2" descr="C:\Users\User\Pictures\Фотки ПО\НашСайт\Фотки АРО,ПО2\DSC_142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14488"/>
            <a:ext cx="4495800" cy="3786215"/>
          </a:xfrm>
          <a:prstGeom prst="rect">
            <a:avLst/>
          </a:prstGeom>
          <a:noFill/>
        </p:spPr>
      </p:pic>
      <p:pic>
        <p:nvPicPr>
          <p:cNvPr id="22531" name="Picture 3" descr="C:\Users\User\Pictures\Фотки ПО\НашСайт\Фотки АРО,ПО2\DSC_142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785926"/>
            <a:ext cx="4495800" cy="3714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Pictures\Фотки ПО\НашСайт\Фотки АРО,ПО2\DSC_14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00792"/>
            <a:ext cx="9144000" cy="60564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71612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Рентгенологический кабинет</a:t>
            </a:r>
            <a:br>
              <a:rPr lang="ru-RU" dirty="0" smtClean="0"/>
            </a:br>
            <a:r>
              <a:rPr lang="ru-RU" dirty="0" smtClean="0"/>
              <a:t>Клинико-диагностическая лаборатория</a:t>
            </a:r>
            <a:endParaRPr lang="ru-RU" dirty="0"/>
          </a:p>
        </p:txBody>
      </p:sp>
      <p:pic>
        <p:nvPicPr>
          <p:cNvPr id="23555" name="Picture 3" descr="C:\Users\User\Pictures\Фотки ПО\DSC_144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643050"/>
            <a:ext cx="4500562" cy="4286280"/>
          </a:xfrm>
          <a:prstGeom prst="rect">
            <a:avLst/>
          </a:prstGeom>
          <a:noFill/>
        </p:spPr>
      </p:pic>
      <p:pic>
        <p:nvPicPr>
          <p:cNvPr id="23556" name="Picture 4" descr="C:\Users\User\Pictures\Фотки ПО\DSC_144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643051"/>
            <a:ext cx="4495800" cy="4286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6000768"/>
            <a:ext cx="9144000" cy="857232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600" dirty="0" smtClean="0"/>
              <a:t>Кабинет реабилитации ЛФК</a:t>
            </a:r>
            <a:endParaRPr lang="ru-RU" sz="3600" dirty="0"/>
          </a:p>
        </p:txBody>
      </p:sp>
      <p:pic>
        <p:nvPicPr>
          <p:cNvPr id="24578" name="Picture 2" descr="C:\Users\User\Pictures\Фотки ПО\DSC_14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0007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56792"/>
            <a:ext cx="9144000" cy="530120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3200" dirty="0" smtClean="0"/>
              <a:t>Врач-терапевт  участковый	</a:t>
            </a:r>
            <a:br>
              <a:rPr lang="ru-RU" sz="3200" dirty="0" smtClean="0"/>
            </a:br>
            <a:r>
              <a:rPr lang="ru-RU" sz="3200" dirty="0" smtClean="0"/>
              <a:t>Врач онколог</a:t>
            </a:r>
            <a:br>
              <a:rPr lang="ru-RU" sz="3200" dirty="0" smtClean="0"/>
            </a:br>
            <a:r>
              <a:rPr lang="ru-RU" sz="3200" dirty="0" smtClean="0"/>
              <a:t>Врач отоларинголог</a:t>
            </a:r>
            <a:br>
              <a:rPr lang="ru-RU" sz="3200" dirty="0" smtClean="0"/>
            </a:br>
            <a:r>
              <a:rPr lang="ru-RU" sz="3200" dirty="0" smtClean="0"/>
              <a:t>Врач офтальмолог</a:t>
            </a:r>
            <a:br>
              <a:rPr lang="ru-RU" sz="3200" dirty="0" smtClean="0"/>
            </a:br>
            <a:r>
              <a:rPr lang="ru-RU" sz="3200" dirty="0" smtClean="0"/>
              <a:t>врач рентгенолог</a:t>
            </a:r>
            <a:br>
              <a:rPr lang="ru-RU" sz="3200" dirty="0" smtClean="0"/>
            </a:br>
            <a:r>
              <a:rPr lang="ru-RU" sz="3200" dirty="0" smtClean="0"/>
              <a:t>врач эндокринолог</a:t>
            </a:r>
            <a:br>
              <a:rPr lang="ru-RU" sz="3200" dirty="0" smtClean="0"/>
            </a:br>
            <a:r>
              <a:rPr lang="ru-RU" sz="3200" dirty="0" smtClean="0"/>
              <a:t>врач анестезиолог-реаниматолог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1"/>
            <a:ext cx="9144000" cy="1412776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6000" dirty="0" smtClean="0">
                <a:solidFill>
                  <a:schemeClr val="tx1"/>
                </a:solidFill>
              </a:rPr>
              <a:t>ВАКАНСИИ</a:t>
            </a:r>
            <a:endParaRPr lang="ru-RU" sz="6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6484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56792"/>
            <a:ext cx="9144000" cy="530120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3200" dirty="0" smtClean="0"/>
              <a:t>- высокая заработная плата;</a:t>
            </a:r>
            <a:br>
              <a:rPr lang="ru-RU" sz="3200" dirty="0" smtClean="0"/>
            </a:br>
            <a:r>
              <a:rPr lang="ru-RU" sz="3200" dirty="0" smtClean="0"/>
              <a:t>- Служебное жилье;</a:t>
            </a:r>
            <a:br>
              <a:rPr lang="ru-RU" sz="3200" dirty="0" smtClean="0"/>
            </a:br>
            <a:r>
              <a:rPr lang="ru-RU" sz="3200" dirty="0"/>
              <a:t>- </a:t>
            </a:r>
            <a:r>
              <a:rPr lang="ru-RU" sz="3200" dirty="0" smtClean="0"/>
              <a:t>При Обслуживании </a:t>
            </a:r>
            <a:r>
              <a:rPr lang="ru-RU" sz="3200" dirty="0"/>
              <a:t>вызовов на </a:t>
            </a:r>
            <a:r>
              <a:rPr lang="ru-RU" sz="3200" dirty="0" smtClean="0"/>
              <a:t>дому        предоставление служебного  автомобиля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0"/>
            <a:ext cx="9144000" cy="1484784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Меры социальной поддержки:</a:t>
            </a:r>
            <a:endParaRPr lang="ru-RU" sz="4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3664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666936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6000" b="1" dirty="0" smtClean="0"/>
              <a:t>Спасибо за внимание!</a:t>
            </a:r>
            <a:endParaRPr lang="ru-RU" sz="6000" b="1" dirty="0"/>
          </a:p>
        </p:txBody>
      </p:sp>
    </p:spTree>
    <p:extLst>
      <p:ext uri="{BB962C8B-B14F-4D97-AF65-F5344CB8AC3E}">
        <p14:creationId xmlns:p14="http://schemas.microsoft.com/office/powerpoint/2010/main" xmlns="" val="2746852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582</TotalTime>
  <Words>243</Words>
  <Application>Microsoft Office PowerPoint</Application>
  <PresentationFormat>Экран (4:3)</PresentationFormat>
  <Paragraphs>55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ГБУЗ Городская больница №2 г.Волжский</vt:lpstr>
      <vt:lpstr>Поликлиника</vt:lpstr>
      <vt:lpstr>Холл центральный вход</vt:lpstr>
      <vt:lpstr>Слайд 4</vt:lpstr>
      <vt:lpstr>Слайд 5</vt:lpstr>
      <vt:lpstr>Структура учреждения</vt:lpstr>
      <vt:lpstr>Слайд 7</vt:lpstr>
      <vt:lpstr>Пульмонологическое отделение</vt:lpstr>
      <vt:lpstr>Слайд 9</vt:lpstr>
      <vt:lpstr>Рентгенологический кабинет Клинико-диагностическая лаборатория</vt:lpstr>
      <vt:lpstr>Слайд 11</vt:lpstr>
      <vt:lpstr>Врач-терапевт  участковый  Врач онколог Врач отоларинголог Врач офтальмолог врач рентгенолог врач эндокринолог врач анестезиолог-реаниматолог</vt:lpstr>
      <vt:lpstr>- высокая заработная плата; - Служебное жилье; - При Обслуживании вызовов на дому        предоставление служебного  автомобиля 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ГБУЗ Городская больница №2 г.Волжский 404120 ул.Пушкина 49</dc:title>
  <dc:creator>User</dc:creator>
  <cp:lastModifiedBy>User</cp:lastModifiedBy>
  <cp:revision>15</cp:revision>
  <dcterms:created xsi:type="dcterms:W3CDTF">2014-11-28T07:37:07Z</dcterms:created>
  <dcterms:modified xsi:type="dcterms:W3CDTF">2014-12-01T10:10:33Z</dcterms:modified>
</cp:coreProperties>
</file>